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61" r:id="rId4"/>
    <p:sldId id="257" r:id="rId5"/>
    <p:sldId id="258" r:id="rId6"/>
    <p:sldId id="259" r:id="rId7"/>
    <p:sldId id="260" r:id="rId8"/>
    <p:sldId id="263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F5869D-98F1-5347-836D-EB8334D7A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28A42D8-C0C7-0D41-0DB4-EE00B65DC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177ECE-26E2-21E7-37E6-28559288F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F36A-F8D3-469A-85F2-557724BFDAE6}" type="datetimeFigureOut">
              <a:rPr lang="de-AT" smtClean="0"/>
              <a:t>04.07.2022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5D2923-D231-6FD6-D6B1-691B9F2CB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9E8844-9E03-C748-D3FC-6A0039D65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46CD8-5426-4FB8-B5E1-7CA33D091EF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68846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64982-FDDA-39D3-4F16-A081907B9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EF0A56A-6054-EE17-6E6C-92ABC26C6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AE984A-5C68-5FFB-448F-02F47F9E3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F36A-F8D3-469A-85F2-557724BFDAE6}" type="datetimeFigureOut">
              <a:rPr lang="de-AT" smtClean="0"/>
              <a:t>04.07.2022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238BDA-D283-2E99-E666-44675926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F4BE26-8660-C093-F7EA-70991EB5A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46CD8-5426-4FB8-B5E1-7CA33D091EF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99585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EF707E1-0BCF-4E8B-A567-596865EB59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2AB589A-D345-87D1-F7FB-6F098BE82F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2904CC-D9B9-4732-AB59-73AAAF55D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F36A-F8D3-469A-85F2-557724BFDAE6}" type="datetimeFigureOut">
              <a:rPr lang="de-AT" smtClean="0"/>
              <a:t>04.07.2022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968C8C-F231-49F0-1639-8B26365BE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8B6F5C-0030-95A3-3602-BD5046710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46CD8-5426-4FB8-B5E1-7CA33D091EF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5810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E9F275-2923-04C3-3878-5675945E0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BE27BD-B7A9-FB99-AA09-79D50A364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3B685B-022A-7735-9420-29EA5201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F36A-F8D3-469A-85F2-557724BFDAE6}" type="datetimeFigureOut">
              <a:rPr lang="de-AT" smtClean="0"/>
              <a:t>04.07.2022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0A3C13-0D19-D2A9-12A7-9C61CD580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37A9BD-B28E-57A5-7D7C-3EFA4AF73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46CD8-5426-4FB8-B5E1-7CA33D091EF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6858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AC9A29-2E1F-3F4C-AA2C-31EF7C935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C54C2A-F70A-922D-F23F-6BA6BC5F6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64F992-9EAE-AC52-6AC6-8C08C6476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F36A-F8D3-469A-85F2-557724BFDAE6}" type="datetimeFigureOut">
              <a:rPr lang="de-AT" smtClean="0"/>
              <a:t>04.07.2022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1472D5-7D05-C838-5A23-D471EFCA0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DF43DE-95DC-601F-9E49-6A5D3A40D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46CD8-5426-4FB8-B5E1-7CA33D091EF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09725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6E037-9A7D-BE79-5C13-DF5ABB07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1F8961-265A-22E4-A1CB-A4E5FDDCC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91E2962-DA54-E754-73A1-AA9D51A8D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C77F867-96CC-2B5A-1058-954003DD2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F36A-F8D3-469A-85F2-557724BFDAE6}" type="datetimeFigureOut">
              <a:rPr lang="de-AT" smtClean="0"/>
              <a:t>04.07.2022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665722-4DBC-BAE6-9505-149D8F37D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C758FA4-F6B3-7183-B487-FDB4A4BE5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46CD8-5426-4FB8-B5E1-7CA33D091EF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83813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458167-6D1B-EE28-F55F-9D4B361AF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741A3C-813E-0102-BE2D-33FD2B104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BE0647B-3D6F-E127-378A-12F83F113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97FBA87-F0FF-C631-45AE-40FA8A5C5E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132FF27-27B8-7E09-837D-4C7FB461D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996BC74-373F-12E5-6F5C-234A500D8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F36A-F8D3-469A-85F2-557724BFDAE6}" type="datetimeFigureOut">
              <a:rPr lang="de-AT" smtClean="0"/>
              <a:t>04.07.2022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9DBF0E8-68AC-BA1D-FB39-7A1ACF2D9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CB07104-E8DB-A1C2-B157-040885C4C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46CD8-5426-4FB8-B5E1-7CA33D091EF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3301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208708-4EDB-ACDD-147A-C17BFBC2A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52619E2-2C93-C08C-8A48-DAF73A376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F36A-F8D3-469A-85F2-557724BFDAE6}" type="datetimeFigureOut">
              <a:rPr lang="de-AT" smtClean="0"/>
              <a:t>04.07.2022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DD1ADE-753A-1666-1E61-40E1B4226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6355A54-ADF9-CD7C-12DA-77A06AFFF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46CD8-5426-4FB8-B5E1-7CA33D091EF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8176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F46C8CA-5812-085E-6340-B960D3E76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F36A-F8D3-469A-85F2-557724BFDAE6}" type="datetimeFigureOut">
              <a:rPr lang="de-AT" smtClean="0"/>
              <a:t>04.07.2022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7A00A9D-A63A-EF05-E812-9509C9F59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E37868-6504-1826-16A8-48D65207A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46CD8-5426-4FB8-B5E1-7CA33D091EF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8066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0142B-254A-325E-2A70-D6040023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4F68BE-5C08-37BB-5C44-196261F38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64A919-89CC-FFAC-8900-72A580718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CA5A2C-7DF5-526C-FDEA-00E02B89F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F36A-F8D3-469A-85F2-557724BFDAE6}" type="datetimeFigureOut">
              <a:rPr lang="de-AT" smtClean="0"/>
              <a:t>04.07.2022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BAEB3F9-7B7C-6629-6354-E8130D49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2613A0-1D62-20BC-156E-B8AC385C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46CD8-5426-4FB8-B5E1-7CA33D091EF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7698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BA4CB0-7F6F-2033-D624-23C24D74B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390598F-28C7-3F64-D4F1-6CD8F3247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4AB2A02-B24E-DEC7-26C5-E67FA5FA4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7F031B8-6785-CC73-6B4F-E35F9A726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F36A-F8D3-469A-85F2-557724BFDAE6}" type="datetimeFigureOut">
              <a:rPr lang="de-AT" smtClean="0"/>
              <a:t>04.07.2022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F21E523-473F-16F1-A10E-19E330076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5CF7EC-EC08-F77D-314B-052A28590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46CD8-5426-4FB8-B5E1-7CA33D091EF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3904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1117C53-61AE-B884-D95E-56B122AAD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2C80F1-3EA3-2420-3FAF-81596383E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3E1C2F-B982-221D-98AA-19AB6612BD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FF36A-F8D3-469A-85F2-557724BFDAE6}" type="datetimeFigureOut">
              <a:rPr lang="de-AT" smtClean="0"/>
              <a:t>04.07.2022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2ECCE8-2196-CAD7-1D0F-E23717022E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EF2D2A-6095-271B-7A72-79A88AA777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46CD8-5426-4FB8-B5E1-7CA33D091EF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5718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3C2D82-D4FA-4A37-BB01-1E7B21E4F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C94E7FEF-0CE9-4AC2-94BB-02230C6DC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B546CC0-C1BC-48D2-8DA9-4B6028316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E354D83-3BAA-415D-1B5B-260757F92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35" y="776445"/>
            <a:ext cx="4524125" cy="21830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 b="1" dirty="0" err="1">
                <a:solidFill>
                  <a:srgbClr val="0070C0"/>
                </a:solidFill>
              </a:rPr>
              <a:t>Berufspraktischer</a:t>
            </a:r>
            <a:r>
              <a:rPr lang="en-US" sz="3400" b="1" dirty="0">
                <a:solidFill>
                  <a:srgbClr val="0070C0"/>
                </a:solidFill>
              </a:rPr>
              <a:t> Tag </a:t>
            </a:r>
            <a:br>
              <a:rPr lang="en-US" sz="3400" b="1" dirty="0">
                <a:solidFill>
                  <a:srgbClr val="0070C0"/>
                </a:solidFill>
              </a:rPr>
            </a:br>
            <a:r>
              <a:rPr lang="en-US" sz="3400" b="1" dirty="0">
                <a:solidFill>
                  <a:srgbClr val="0070C0"/>
                </a:solidFill>
              </a:rPr>
              <a:t>Michael Pillinger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BD2BFF02-DF78-4F07-B176-52514E131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62174" y="1653645"/>
            <a:ext cx="4689240" cy="411502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DB06EAB-7D8C-403A-86C5-B5FD79A1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2865" y="634058"/>
            <a:ext cx="3154669" cy="279624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91E0B39-11BA-8D29-87B8-113D696BA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964" y="1613174"/>
            <a:ext cx="1846470" cy="83801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CBB707E-C49C-F62B-BF12-8BAEA3F5B52F}"/>
              </a:ext>
            </a:extLst>
          </p:cNvPr>
          <p:cNvSpPr txBox="1"/>
          <p:nvPr/>
        </p:nvSpPr>
        <p:spPr>
          <a:xfrm>
            <a:off x="596835" y="3972310"/>
            <a:ext cx="6481071" cy="2277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Wo : 	     	</a:t>
            </a:r>
            <a:r>
              <a:rPr lang="en-US" sz="2400" dirty="0" err="1"/>
              <a:t>Seewalchen</a:t>
            </a:r>
            <a:r>
              <a:rPr lang="en-US" sz="2400" dirty="0"/>
              <a:t>, </a:t>
            </a:r>
            <a:r>
              <a:rPr lang="en-US" sz="2400" dirty="0" err="1"/>
              <a:t>Industriegebiet</a:t>
            </a:r>
            <a:r>
              <a:rPr lang="en-US" sz="2400" dirty="0"/>
              <a:t> 2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Wann</a:t>
            </a:r>
            <a:r>
              <a:rPr lang="en-US" sz="2400" dirty="0"/>
              <a:t>:    	21. </a:t>
            </a:r>
            <a:r>
              <a:rPr lang="en-US" sz="2400" dirty="0" err="1"/>
              <a:t>Juni</a:t>
            </a:r>
            <a:r>
              <a:rPr lang="en-US" sz="2400" dirty="0"/>
              <a:t> 2022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Von :       	7.00 bis 15.30 </a:t>
            </a:r>
            <a:r>
              <a:rPr lang="en-US" sz="2400" dirty="0" err="1"/>
              <a:t>Uhr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Mittag</a:t>
            </a:r>
            <a:r>
              <a:rPr lang="en-US" sz="2400" dirty="0"/>
              <a:t>:   	12.00 bis 12.35 </a:t>
            </a:r>
            <a:r>
              <a:rPr lang="en-US" sz="2400" dirty="0" err="1"/>
              <a:t>Uhr</a:t>
            </a:r>
            <a:endParaRPr lang="en-US" sz="2400" dirty="0"/>
          </a:p>
        </p:txBody>
      </p:sp>
      <p:pic>
        <p:nvPicPr>
          <p:cNvPr id="5" name="Inhaltsplatzhalter 4" descr="Ein Bild, das Person, stehend enthält.&#10;&#10;Automatisch generierte Beschreibung">
            <a:extLst>
              <a:ext uri="{FF2B5EF4-FFF2-40B4-BE49-F238E27FC236}">
                <a16:creationId xmlns:a16="http://schemas.microsoft.com/office/drawing/2014/main" id="{567B61A6-F7BA-BE8E-0999-320E98EED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238" y="2522600"/>
            <a:ext cx="2960670" cy="197624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AE7D02F-972F-4A5A-D416-4D89BABF77A0}"/>
              </a:ext>
            </a:extLst>
          </p:cNvPr>
          <p:cNvSpPr txBox="1"/>
          <p:nvPr/>
        </p:nvSpPr>
        <p:spPr>
          <a:xfrm flipH="1">
            <a:off x="8187831" y="4835939"/>
            <a:ext cx="3530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rgbClr val="0070C0"/>
                </a:solidFill>
              </a:rPr>
              <a:t>www.lenzing-plastics.com</a:t>
            </a:r>
          </a:p>
        </p:txBody>
      </p:sp>
    </p:spTree>
    <p:extLst>
      <p:ext uri="{BB962C8B-B14F-4D97-AF65-F5344CB8AC3E}">
        <p14:creationId xmlns:p14="http://schemas.microsoft.com/office/powerpoint/2010/main" val="826086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9F6060-0422-BFD2-48AD-76DEB13D0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474" y="515523"/>
            <a:ext cx="10871424" cy="1176020"/>
          </a:xfrm>
        </p:spPr>
        <p:txBody>
          <a:bodyPr>
            <a:normAutofit/>
          </a:bodyPr>
          <a:lstStyle/>
          <a:p>
            <a:r>
              <a:rPr lang="de-AT" sz="2800" dirty="0">
                <a:latin typeface="+mn-lt"/>
              </a:rPr>
              <a:t>Aus Granulat werden Kunststoffprodukte erzeugt</a:t>
            </a:r>
            <a:br>
              <a:rPr lang="de-AT" sz="2800" dirty="0">
                <a:latin typeface="+mn-lt"/>
              </a:rPr>
            </a:br>
            <a:r>
              <a:rPr lang="de-AT" sz="2800" dirty="0">
                <a:latin typeface="+mn-lt"/>
              </a:rPr>
              <a:t> (Folien oder Beschichtungen)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9098D2-9F83-914A-A00B-564A8F2196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A9F8A371-1B71-F376-AF50-A01B30B0F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45" y="2188210"/>
            <a:ext cx="6231401" cy="415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92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3D3CD1-AD6C-4E58-8D94-B8F4DA696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2800" dirty="0">
                <a:latin typeface="+mn-lt"/>
              </a:rPr>
              <a:t>          Viele verschiedene Materialen werden gebraucht</a:t>
            </a:r>
          </a:p>
        </p:txBody>
      </p:sp>
      <p:pic>
        <p:nvPicPr>
          <p:cNvPr id="5" name="Inhaltsplatzhalter 4" descr="Ein Bild, das drinnen, Boden, Decke, leer enthält.&#10;&#10;Automatisch generierte Beschreibung">
            <a:extLst>
              <a:ext uri="{FF2B5EF4-FFF2-40B4-BE49-F238E27FC236}">
                <a16:creationId xmlns:a16="http://schemas.microsoft.com/office/drawing/2014/main" id="{8D2749D2-F33F-011B-69E4-6B0CA0D47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6" t="7095" r="9562" b="30342"/>
          <a:stretch/>
        </p:blipFill>
        <p:spPr>
          <a:xfrm>
            <a:off x="2307102" y="1901704"/>
            <a:ext cx="6474064" cy="3598764"/>
          </a:xfrm>
        </p:spPr>
      </p:pic>
    </p:spTree>
    <p:extLst>
      <p:ext uri="{BB962C8B-B14F-4D97-AF65-F5344CB8AC3E}">
        <p14:creationId xmlns:p14="http://schemas.microsoft.com/office/powerpoint/2010/main" val="1269314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C202EE-2EBF-C3CA-41A3-E29DFE2B3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2800" dirty="0">
                <a:latin typeface="+mn-lt"/>
              </a:rPr>
              <a:t>		Mit diesem Zugprüfgerät habe ich gearbeitet</a:t>
            </a:r>
          </a:p>
        </p:txBody>
      </p:sp>
      <p:pic>
        <p:nvPicPr>
          <p:cNvPr id="5" name="Inhaltsplatzhalter 4" descr="Ein Bild, das Text, Wand, drinnen enthält.&#10;&#10;Automatisch generierte Beschreibung">
            <a:extLst>
              <a:ext uri="{FF2B5EF4-FFF2-40B4-BE49-F238E27FC236}">
                <a16:creationId xmlns:a16="http://schemas.microsoft.com/office/drawing/2014/main" id="{67CA4684-5B19-8458-A7DD-581AC6C51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7" y="1825625"/>
            <a:ext cx="6527006" cy="4351338"/>
          </a:xfrm>
        </p:spPr>
      </p:pic>
    </p:spTree>
    <p:extLst>
      <p:ext uri="{BB962C8B-B14F-4D97-AF65-F5344CB8AC3E}">
        <p14:creationId xmlns:p14="http://schemas.microsoft.com/office/powerpoint/2010/main" val="1468411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1783A-DACC-3608-9498-B0860E3D5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2800" dirty="0">
                <a:latin typeface="+mn-lt"/>
              </a:rPr>
              <a:t>	Gerät zur Prüfung der Wasserdichtheit</a:t>
            </a:r>
          </a:p>
        </p:txBody>
      </p:sp>
      <p:pic>
        <p:nvPicPr>
          <p:cNvPr id="5" name="Inhaltsplatzhalter 4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E7BAECCC-6B0D-6026-5931-2ED47BFEE4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7" y="1825625"/>
            <a:ext cx="6527006" cy="4351338"/>
          </a:xfrm>
        </p:spPr>
      </p:pic>
    </p:spTree>
    <p:extLst>
      <p:ext uri="{BB962C8B-B14F-4D97-AF65-F5344CB8AC3E}">
        <p14:creationId xmlns:p14="http://schemas.microsoft.com/office/powerpoint/2010/main" val="4162534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CCEDCA-AC30-732A-3AC4-82BB4D8EC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2800" dirty="0">
                <a:latin typeface="+mn-lt"/>
              </a:rPr>
              <a:t>Im Heißluftofen sind viele Probekörper</a:t>
            </a:r>
          </a:p>
        </p:txBody>
      </p:sp>
      <p:pic>
        <p:nvPicPr>
          <p:cNvPr id="5" name="Inhaltsplatzhalter 4" descr="Ein Bild, das Text, Person, drinnen, Boden enthält.&#10;&#10;Automatisch generierte Beschreibung">
            <a:extLst>
              <a:ext uri="{FF2B5EF4-FFF2-40B4-BE49-F238E27FC236}">
                <a16:creationId xmlns:a16="http://schemas.microsoft.com/office/drawing/2014/main" id="{D2E9EEF8-C25C-66CA-430A-5DE86C75EC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7" y="1825625"/>
            <a:ext cx="6527006" cy="4351338"/>
          </a:xfrm>
        </p:spPr>
      </p:pic>
    </p:spTree>
    <p:extLst>
      <p:ext uri="{BB962C8B-B14F-4D97-AF65-F5344CB8AC3E}">
        <p14:creationId xmlns:p14="http://schemas.microsoft.com/office/powerpoint/2010/main" val="1345365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D1C9C3-2F30-1824-7097-AC384D1B7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2180" y="7153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AT" sz="2800" dirty="0">
                <a:latin typeface="+mn-lt"/>
              </a:rPr>
              <a:t>Gerät mit </a:t>
            </a:r>
            <a:r>
              <a:rPr lang="de-AT" sz="2800">
                <a:latin typeface="+mn-lt"/>
              </a:rPr>
              <a:t>UV Lampen: </a:t>
            </a:r>
            <a:br>
              <a:rPr lang="de-AT" sz="2800" dirty="0">
                <a:latin typeface="+mn-lt"/>
              </a:rPr>
            </a:br>
            <a:r>
              <a:rPr lang="de-AT" sz="2800" dirty="0">
                <a:latin typeface="+mn-lt"/>
              </a:rPr>
              <a:t>da durfte ich Muster</a:t>
            </a:r>
            <a:br>
              <a:rPr lang="de-AT" sz="2800" dirty="0">
                <a:latin typeface="+mn-lt"/>
              </a:rPr>
            </a:br>
            <a:r>
              <a:rPr lang="de-AT" sz="2800" dirty="0">
                <a:latin typeface="+mn-lt"/>
              </a:rPr>
              <a:t> hineinstellen</a:t>
            </a:r>
          </a:p>
        </p:txBody>
      </p:sp>
      <p:pic>
        <p:nvPicPr>
          <p:cNvPr id="5" name="Inhaltsplatzhalter 4" descr="Ein Bild, das drinnen, Person, Raum enthält.&#10;&#10;Automatisch generierte Beschreibung">
            <a:extLst>
              <a:ext uri="{FF2B5EF4-FFF2-40B4-BE49-F238E27FC236}">
                <a16:creationId xmlns:a16="http://schemas.microsoft.com/office/drawing/2014/main" id="{16F6809D-138A-2164-F5C9-6F4BAFBB2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6882" y="1424142"/>
            <a:ext cx="6014573" cy="4009715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2845714-7A13-7269-43EB-C339A87E9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953" y="2533627"/>
            <a:ext cx="1695450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53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ED7605-6417-6D94-0D7C-B17231F2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695977"/>
            <a:ext cx="10515600" cy="1325563"/>
          </a:xfrm>
        </p:spPr>
        <p:txBody>
          <a:bodyPr>
            <a:normAutofit/>
          </a:bodyPr>
          <a:lstStyle/>
          <a:p>
            <a:r>
              <a:rPr lang="de-AT" sz="2800" dirty="0">
                <a:latin typeface="+mn-lt"/>
              </a:rPr>
              <a:t>Bilder von Kunststoffprodukten aus dem Internet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041EB49-8771-06F1-851C-6EC111596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944" y="2645967"/>
            <a:ext cx="4115872" cy="3048794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BC87009-C44B-DDE0-56E5-DD1D7689A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207" y="3605667"/>
            <a:ext cx="4667193" cy="292253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891AFD1-FAAD-2C28-8357-6E15AC9EE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508" y="1931888"/>
            <a:ext cx="2840492" cy="264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37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</Words>
  <Application>Microsoft Office PowerPoint</Application>
  <PresentationFormat>Breitbild</PresentationFormat>
  <Paragraphs>13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</vt:lpstr>
      <vt:lpstr>Berufspraktischer Tag  Michael Pillinger</vt:lpstr>
      <vt:lpstr>Aus Granulat werden Kunststoffprodukte erzeugt  (Folien oder Beschichtungen) </vt:lpstr>
      <vt:lpstr>          Viele verschiedene Materialen werden gebraucht</vt:lpstr>
      <vt:lpstr>  Mit diesem Zugprüfgerät habe ich gearbeitet</vt:lpstr>
      <vt:lpstr> Gerät zur Prüfung der Wasserdichtheit</vt:lpstr>
      <vt:lpstr>Im Heißluftofen sind viele Probekörper</vt:lpstr>
      <vt:lpstr>Gerät mit UV Lampen:  da durfte ich Muster  hineinstellen</vt:lpstr>
      <vt:lpstr>Bilder von Kunststoffprodukten aus dem Internet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Berufspraktischer Tag</dc:title>
  <dc:creator>Pillinger Michael</dc:creator>
  <cp:lastModifiedBy>Oberwanger Elfriede</cp:lastModifiedBy>
  <cp:revision>11</cp:revision>
  <dcterms:created xsi:type="dcterms:W3CDTF">2022-06-21T17:41:59Z</dcterms:created>
  <dcterms:modified xsi:type="dcterms:W3CDTF">2022-07-04T07:17:01Z</dcterms:modified>
</cp:coreProperties>
</file>